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47" d="100"/>
          <a:sy n="47" d="100"/>
        </p:scale>
        <p:origin x="27" y="76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2981431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by Harold Merino Silva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August 11,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722</TotalTime>
  <Words>1348</Words>
  <Application>Microsoft Office PowerPoint</Application>
  <PresentationFormat>Panorámica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Harold Merino Silva</cp:lastModifiedBy>
  <cp:revision>199</cp:revision>
  <dcterms:created xsi:type="dcterms:W3CDTF">2021-04-29T18:58:34Z</dcterms:created>
  <dcterms:modified xsi:type="dcterms:W3CDTF">2024-08-12T11:40:39Z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